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0" r:id="rId2"/>
    <p:sldId id="271" r:id="rId3"/>
    <p:sldId id="272" r:id="rId4"/>
    <p:sldId id="273" r:id="rId5"/>
    <p:sldId id="262" r:id="rId6"/>
    <p:sldId id="261" r:id="rId7"/>
    <p:sldId id="260" r:id="rId8"/>
    <p:sldId id="269" r:id="rId9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5"/>
    <p:restoredTop sz="94637"/>
  </p:normalViewPr>
  <p:slideViewPr>
    <p:cSldViewPr snapToGrid="0" snapToObjects="1" showGuides="1">
      <p:cViewPr>
        <p:scale>
          <a:sx n="155" d="100"/>
          <a:sy n="155" d="100"/>
        </p:scale>
        <p:origin x="488" y="92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325EF-1FB8-4F40-8ED8-B1F8FE8C5ADC}" type="datetimeFigureOut">
              <a:rPr lang="en-US" smtClean="0"/>
              <a:t>8/1/19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2B20-2945-E246-B34E-9E0B82B4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0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2"/>
            <a:ext cx="8549640" cy="2705946"/>
          </a:xfrm>
        </p:spPr>
        <p:txBody>
          <a:bodyPr anchor="b"/>
          <a:lstStyle>
            <a:lvl1pPr algn="ctr">
              <a:defRPr sz="394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576"/>
            </a:lvl1pPr>
            <a:lvl2pPr marL="300287" indent="0" algn="ctr">
              <a:buNone/>
              <a:defRPr sz="1314"/>
            </a:lvl2pPr>
            <a:lvl3pPr marL="600573" indent="0" algn="ctr">
              <a:buNone/>
              <a:defRPr sz="1182"/>
            </a:lvl3pPr>
            <a:lvl4pPr marL="900860" indent="0" algn="ctr">
              <a:buNone/>
              <a:defRPr sz="1051"/>
            </a:lvl4pPr>
            <a:lvl5pPr marL="1201147" indent="0" algn="ctr">
              <a:buNone/>
              <a:defRPr sz="1051"/>
            </a:lvl5pPr>
            <a:lvl6pPr marL="1501433" indent="0" algn="ctr">
              <a:buNone/>
              <a:defRPr sz="1051"/>
            </a:lvl6pPr>
            <a:lvl7pPr marL="1801720" indent="0" algn="ctr">
              <a:buNone/>
              <a:defRPr sz="1051"/>
            </a:lvl7pPr>
            <a:lvl8pPr marL="2102007" indent="0" algn="ctr">
              <a:buNone/>
              <a:defRPr sz="1051"/>
            </a:lvl8pPr>
            <a:lvl9pPr marL="2402293" indent="0" algn="ctr">
              <a:buNone/>
              <a:defRPr sz="105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DBD-E257-A44D-95ED-205FCD2ED6E6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7469-C51A-4145-A090-813DA13DC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DBD-E257-A44D-95ED-205FCD2ED6E6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7469-C51A-4145-A090-813DA13DC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9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6" y="413809"/>
            <a:ext cx="6380797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DBD-E257-A44D-95ED-205FCD2ED6E6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7469-C51A-4145-A090-813DA13DC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DBD-E257-A44D-95ED-205FCD2ED6E6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7469-C51A-4145-A090-813DA13DC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8" y="1937705"/>
            <a:ext cx="8675370" cy="3233102"/>
          </a:xfrm>
        </p:spPr>
        <p:txBody>
          <a:bodyPr anchor="b"/>
          <a:lstStyle>
            <a:lvl1pPr>
              <a:defRPr sz="394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8" y="5201393"/>
            <a:ext cx="8675370" cy="1700212"/>
          </a:xfrm>
        </p:spPr>
        <p:txBody>
          <a:bodyPr/>
          <a:lstStyle>
            <a:lvl1pPr marL="0" indent="0">
              <a:buNone/>
              <a:defRPr sz="1576">
                <a:solidFill>
                  <a:schemeClr val="tx1"/>
                </a:solidFill>
              </a:defRPr>
            </a:lvl1pPr>
            <a:lvl2pPr marL="300287" indent="0">
              <a:buNone/>
              <a:defRPr sz="1314">
                <a:solidFill>
                  <a:schemeClr val="tx1">
                    <a:tint val="75000"/>
                  </a:schemeClr>
                </a:solidFill>
              </a:defRPr>
            </a:lvl2pPr>
            <a:lvl3pPr marL="600573" indent="0">
              <a:buNone/>
              <a:defRPr sz="1182">
                <a:solidFill>
                  <a:schemeClr val="tx1">
                    <a:tint val="75000"/>
                  </a:schemeClr>
                </a:solidFill>
              </a:defRPr>
            </a:lvl3pPr>
            <a:lvl4pPr marL="9008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20114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50143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18017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10200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40229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DBD-E257-A44D-95ED-205FCD2ED6E6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7469-C51A-4145-A090-813DA13DC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6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6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DBD-E257-A44D-95ED-205FCD2ED6E6}" type="datetimeFigureOut">
              <a:rPr lang="en-US" smtClean="0"/>
              <a:t>8/1/19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7469-C51A-4145-A090-813DA13DC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7" y="1905318"/>
            <a:ext cx="4255174" cy="933767"/>
          </a:xfrm>
        </p:spPr>
        <p:txBody>
          <a:bodyPr anchor="b"/>
          <a:lstStyle>
            <a:lvl1pPr marL="0" indent="0">
              <a:buNone/>
              <a:defRPr sz="1576" b="1"/>
            </a:lvl1pPr>
            <a:lvl2pPr marL="300287" indent="0">
              <a:buNone/>
              <a:defRPr sz="1314" b="1"/>
            </a:lvl2pPr>
            <a:lvl3pPr marL="600573" indent="0">
              <a:buNone/>
              <a:defRPr sz="1182" b="1"/>
            </a:lvl3pPr>
            <a:lvl4pPr marL="900860" indent="0">
              <a:buNone/>
              <a:defRPr sz="1051" b="1"/>
            </a:lvl4pPr>
            <a:lvl5pPr marL="1201147" indent="0">
              <a:buNone/>
              <a:defRPr sz="1051" b="1"/>
            </a:lvl5pPr>
            <a:lvl6pPr marL="1501433" indent="0">
              <a:buNone/>
              <a:defRPr sz="1051" b="1"/>
            </a:lvl6pPr>
            <a:lvl7pPr marL="1801720" indent="0">
              <a:buNone/>
              <a:defRPr sz="1051" b="1"/>
            </a:lvl7pPr>
            <a:lvl8pPr marL="2102007" indent="0">
              <a:buNone/>
              <a:defRPr sz="1051" b="1"/>
            </a:lvl8pPr>
            <a:lvl9pPr marL="2402293" indent="0">
              <a:buNone/>
              <a:defRPr sz="10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7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1576" b="1"/>
            </a:lvl1pPr>
            <a:lvl2pPr marL="300287" indent="0">
              <a:buNone/>
              <a:defRPr sz="1314" b="1"/>
            </a:lvl2pPr>
            <a:lvl3pPr marL="600573" indent="0">
              <a:buNone/>
              <a:defRPr sz="1182" b="1"/>
            </a:lvl3pPr>
            <a:lvl4pPr marL="900860" indent="0">
              <a:buNone/>
              <a:defRPr sz="1051" b="1"/>
            </a:lvl4pPr>
            <a:lvl5pPr marL="1201147" indent="0">
              <a:buNone/>
              <a:defRPr sz="1051" b="1"/>
            </a:lvl5pPr>
            <a:lvl6pPr marL="1501433" indent="0">
              <a:buNone/>
              <a:defRPr sz="1051" b="1"/>
            </a:lvl6pPr>
            <a:lvl7pPr marL="1801720" indent="0">
              <a:buNone/>
              <a:defRPr sz="1051" b="1"/>
            </a:lvl7pPr>
            <a:lvl8pPr marL="2102007" indent="0">
              <a:buNone/>
              <a:defRPr sz="1051" b="1"/>
            </a:lvl8pPr>
            <a:lvl9pPr marL="2402293" indent="0">
              <a:buNone/>
              <a:defRPr sz="10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DBD-E257-A44D-95ED-205FCD2ED6E6}" type="datetimeFigureOut">
              <a:rPr lang="en-US" smtClean="0"/>
              <a:t>8/1/19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7469-C51A-4145-A090-813DA13DC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DBD-E257-A44D-95ED-205FCD2ED6E6}" type="datetimeFigureOut">
              <a:rPr lang="en-US" smtClean="0"/>
              <a:t>8/1/19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7469-C51A-4145-A090-813DA13DC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DBD-E257-A44D-95ED-205FCD2ED6E6}" type="datetimeFigureOut">
              <a:rPr lang="en-US" smtClean="0"/>
              <a:t>8/1/19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7469-C51A-4145-A090-813DA13DC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5" cy="1813560"/>
          </a:xfrm>
        </p:spPr>
        <p:txBody>
          <a:bodyPr anchor="b"/>
          <a:lstStyle>
            <a:lvl1pPr>
              <a:defRPr sz="210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29" y="1119084"/>
            <a:ext cx="5092066" cy="5523441"/>
          </a:xfrm>
        </p:spPr>
        <p:txBody>
          <a:bodyPr/>
          <a:lstStyle>
            <a:lvl1pPr>
              <a:defRPr sz="2102"/>
            </a:lvl1pPr>
            <a:lvl2pPr>
              <a:defRPr sz="1839"/>
            </a:lvl2pPr>
            <a:lvl3pPr>
              <a:defRPr sz="1576"/>
            </a:lvl3pPr>
            <a:lvl4pPr>
              <a:defRPr sz="1314"/>
            </a:lvl4pPr>
            <a:lvl5pPr>
              <a:defRPr sz="1314"/>
            </a:lvl5pPr>
            <a:lvl6pPr>
              <a:defRPr sz="1314"/>
            </a:lvl6pPr>
            <a:lvl7pPr>
              <a:defRPr sz="1314"/>
            </a:lvl7pPr>
            <a:lvl8pPr>
              <a:defRPr sz="1314"/>
            </a:lvl8pPr>
            <a:lvl9pPr>
              <a:defRPr sz="13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6" y="2331720"/>
            <a:ext cx="3244095" cy="4319800"/>
          </a:xfrm>
        </p:spPr>
        <p:txBody>
          <a:bodyPr/>
          <a:lstStyle>
            <a:lvl1pPr marL="0" indent="0">
              <a:buNone/>
              <a:defRPr sz="1051"/>
            </a:lvl1pPr>
            <a:lvl2pPr marL="300287" indent="0">
              <a:buNone/>
              <a:defRPr sz="920"/>
            </a:lvl2pPr>
            <a:lvl3pPr marL="600573" indent="0">
              <a:buNone/>
              <a:defRPr sz="788"/>
            </a:lvl3pPr>
            <a:lvl4pPr marL="900860" indent="0">
              <a:buNone/>
              <a:defRPr sz="657"/>
            </a:lvl4pPr>
            <a:lvl5pPr marL="1201147" indent="0">
              <a:buNone/>
              <a:defRPr sz="657"/>
            </a:lvl5pPr>
            <a:lvl6pPr marL="1501433" indent="0">
              <a:buNone/>
              <a:defRPr sz="657"/>
            </a:lvl6pPr>
            <a:lvl7pPr marL="1801720" indent="0">
              <a:buNone/>
              <a:defRPr sz="657"/>
            </a:lvl7pPr>
            <a:lvl8pPr marL="2102007" indent="0">
              <a:buNone/>
              <a:defRPr sz="657"/>
            </a:lvl8pPr>
            <a:lvl9pPr marL="2402293" indent="0">
              <a:buNone/>
              <a:defRPr sz="6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DBD-E257-A44D-95ED-205FCD2ED6E6}" type="datetimeFigureOut">
              <a:rPr lang="en-US" smtClean="0"/>
              <a:t>8/1/19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7469-C51A-4145-A090-813DA13DC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5" cy="1813560"/>
          </a:xfrm>
        </p:spPr>
        <p:txBody>
          <a:bodyPr anchor="b"/>
          <a:lstStyle>
            <a:lvl1pPr>
              <a:defRPr sz="210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29" y="1119084"/>
            <a:ext cx="5092066" cy="5523441"/>
          </a:xfrm>
        </p:spPr>
        <p:txBody>
          <a:bodyPr anchor="t"/>
          <a:lstStyle>
            <a:lvl1pPr marL="0" indent="0">
              <a:buNone/>
              <a:defRPr sz="2102"/>
            </a:lvl1pPr>
            <a:lvl2pPr marL="300287" indent="0">
              <a:buNone/>
              <a:defRPr sz="1839"/>
            </a:lvl2pPr>
            <a:lvl3pPr marL="600573" indent="0">
              <a:buNone/>
              <a:defRPr sz="1576"/>
            </a:lvl3pPr>
            <a:lvl4pPr marL="900860" indent="0">
              <a:buNone/>
              <a:defRPr sz="1314"/>
            </a:lvl4pPr>
            <a:lvl5pPr marL="1201147" indent="0">
              <a:buNone/>
              <a:defRPr sz="1314"/>
            </a:lvl5pPr>
            <a:lvl6pPr marL="1501433" indent="0">
              <a:buNone/>
              <a:defRPr sz="1314"/>
            </a:lvl6pPr>
            <a:lvl7pPr marL="1801720" indent="0">
              <a:buNone/>
              <a:defRPr sz="1314"/>
            </a:lvl7pPr>
            <a:lvl8pPr marL="2102007" indent="0">
              <a:buNone/>
              <a:defRPr sz="1314"/>
            </a:lvl8pPr>
            <a:lvl9pPr marL="2402293" indent="0">
              <a:buNone/>
              <a:defRPr sz="1314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6" y="2331720"/>
            <a:ext cx="3244095" cy="4319800"/>
          </a:xfrm>
        </p:spPr>
        <p:txBody>
          <a:bodyPr/>
          <a:lstStyle>
            <a:lvl1pPr marL="0" indent="0">
              <a:buNone/>
              <a:defRPr sz="1051"/>
            </a:lvl1pPr>
            <a:lvl2pPr marL="300287" indent="0">
              <a:buNone/>
              <a:defRPr sz="920"/>
            </a:lvl2pPr>
            <a:lvl3pPr marL="600573" indent="0">
              <a:buNone/>
              <a:defRPr sz="788"/>
            </a:lvl3pPr>
            <a:lvl4pPr marL="900860" indent="0">
              <a:buNone/>
              <a:defRPr sz="657"/>
            </a:lvl4pPr>
            <a:lvl5pPr marL="1201147" indent="0">
              <a:buNone/>
              <a:defRPr sz="657"/>
            </a:lvl5pPr>
            <a:lvl6pPr marL="1501433" indent="0">
              <a:buNone/>
              <a:defRPr sz="657"/>
            </a:lvl6pPr>
            <a:lvl7pPr marL="1801720" indent="0">
              <a:buNone/>
              <a:defRPr sz="657"/>
            </a:lvl7pPr>
            <a:lvl8pPr marL="2102007" indent="0">
              <a:buNone/>
              <a:defRPr sz="657"/>
            </a:lvl8pPr>
            <a:lvl9pPr marL="2402293" indent="0">
              <a:buNone/>
              <a:defRPr sz="6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6DBD-E257-A44D-95ED-205FCD2ED6E6}" type="datetimeFigureOut">
              <a:rPr lang="en-US" smtClean="0"/>
              <a:t>8/1/19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C7469-C51A-4145-A090-813DA13DC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6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6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6DBD-E257-A44D-95ED-205FCD2ED6E6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C7469-C51A-4145-A090-813DA13D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9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0573" rtl="0" eaLnBrk="1" latinLnBrk="0" hangingPunct="1">
        <a:lnSpc>
          <a:spcPct val="90000"/>
        </a:lnSpc>
        <a:spcBef>
          <a:spcPct val="0"/>
        </a:spcBef>
        <a:buNone/>
        <a:defRPr sz="28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143" indent="-150143" algn="l" defTabSz="600573" rtl="0" eaLnBrk="1" latinLnBrk="0" hangingPunct="1">
        <a:lnSpc>
          <a:spcPct val="90000"/>
        </a:lnSpc>
        <a:spcBef>
          <a:spcPts val="657"/>
        </a:spcBef>
        <a:buFont typeface="Arial" panose="020B0604020202020204" pitchFamily="34" charset="0"/>
        <a:buChar char="•"/>
        <a:defRPr sz="1839" kern="1200">
          <a:solidFill>
            <a:schemeClr val="tx1"/>
          </a:solidFill>
          <a:latin typeface="+mn-lt"/>
          <a:ea typeface="+mn-ea"/>
          <a:cs typeface="+mn-cs"/>
        </a:defRPr>
      </a:lvl1pPr>
      <a:lvl2pPr marL="450430" indent="-150143" algn="l" defTabSz="600573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2pPr>
      <a:lvl3pPr marL="750717" indent="-150143" algn="l" defTabSz="600573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314" kern="1200">
          <a:solidFill>
            <a:schemeClr val="tx1"/>
          </a:solidFill>
          <a:latin typeface="+mn-lt"/>
          <a:ea typeface="+mn-ea"/>
          <a:cs typeface="+mn-cs"/>
        </a:defRPr>
      </a:lvl3pPr>
      <a:lvl4pPr marL="1051003" indent="-150143" algn="l" defTabSz="600573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2" kern="1200">
          <a:solidFill>
            <a:schemeClr val="tx1"/>
          </a:solidFill>
          <a:latin typeface="+mn-lt"/>
          <a:ea typeface="+mn-ea"/>
          <a:cs typeface="+mn-cs"/>
        </a:defRPr>
      </a:lvl4pPr>
      <a:lvl5pPr marL="1351290" indent="-150143" algn="l" defTabSz="600573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2" kern="1200">
          <a:solidFill>
            <a:schemeClr val="tx1"/>
          </a:solidFill>
          <a:latin typeface="+mn-lt"/>
          <a:ea typeface="+mn-ea"/>
          <a:cs typeface="+mn-cs"/>
        </a:defRPr>
      </a:lvl5pPr>
      <a:lvl6pPr marL="1651577" indent="-150143" algn="l" defTabSz="600573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2" kern="1200">
          <a:solidFill>
            <a:schemeClr val="tx1"/>
          </a:solidFill>
          <a:latin typeface="+mn-lt"/>
          <a:ea typeface="+mn-ea"/>
          <a:cs typeface="+mn-cs"/>
        </a:defRPr>
      </a:lvl6pPr>
      <a:lvl7pPr marL="1951863" indent="-150143" algn="l" defTabSz="600573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2" kern="1200">
          <a:solidFill>
            <a:schemeClr val="tx1"/>
          </a:solidFill>
          <a:latin typeface="+mn-lt"/>
          <a:ea typeface="+mn-ea"/>
          <a:cs typeface="+mn-cs"/>
        </a:defRPr>
      </a:lvl7pPr>
      <a:lvl8pPr marL="2252150" indent="-150143" algn="l" defTabSz="600573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2" kern="1200">
          <a:solidFill>
            <a:schemeClr val="tx1"/>
          </a:solidFill>
          <a:latin typeface="+mn-lt"/>
          <a:ea typeface="+mn-ea"/>
          <a:cs typeface="+mn-cs"/>
        </a:defRPr>
      </a:lvl8pPr>
      <a:lvl9pPr marL="2552437" indent="-150143" algn="l" defTabSz="600573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0573" rtl="0" eaLnBrk="1" latinLnBrk="0" hangingPunct="1">
        <a:defRPr sz="1182" kern="1200">
          <a:solidFill>
            <a:schemeClr val="tx1"/>
          </a:solidFill>
          <a:latin typeface="+mn-lt"/>
          <a:ea typeface="+mn-ea"/>
          <a:cs typeface="+mn-cs"/>
        </a:defRPr>
      </a:lvl1pPr>
      <a:lvl2pPr marL="300287" algn="l" defTabSz="600573" rtl="0" eaLnBrk="1" latinLnBrk="0" hangingPunct="1">
        <a:defRPr sz="1182" kern="1200">
          <a:solidFill>
            <a:schemeClr val="tx1"/>
          </a:solidFill>
          <a:latin typeface="+mn-lt"/>
          <a:ea typeface="+mn-ea"/>
          <a:cs typeface="+mn-cs"/>
        </a:defRPr>
      </a:lvl2pPr>
      <a:lvl3pPr marL="600573" algn="l" defTabSz="600573" rtl="0" eaLnBrk="1" latinLnBrk="0" hangingPunct="1">
        <a:defRPr sz="1182" kern="1200">
          <a:solidFill>
            <a:schemeClr val="tx1"/>
          </a:solidFill>
          <a:latin typeface="+mn-lt"/>
          <a:ea typeface="+mn-ea"/>
          <a:cs typeface="+mn-cs"/>
        </a:defRPr>
      </a:lvl3pPr>
      <a:lvl4pPr marL="900860" algn="l" defTabSz="600573" rtl="0" eaLnBrk="1" latinLnBrk="0" hangingPunct="1">
        <a:defRPr sz="1182" kern="1200">
          <a:solidFill>
            <a:schemeClr val="tx1"/>
          </a:solidFill>
          <a:latin typeface="+mn-lt"/>
          <a:ea typeface="+mn-ea"/>
          <a:cs typeface="+mn-cs"/>
        </a:defRPr>
      </a:lvl4pPr>
      <a:lvl5pPr marL="1201147" algn="l" defTabSz="600573" rtl="0" eaLnBrk="1" latinLnBrk="0" hangingPunct="1">
        <a:defRPr sz="1182" kern="1200">
          <a:solidFill>
            <a:schemeClr val="tx1"/>
          </a:solidFill>
          <a:latin typeface="+mn-lt"/>
          <a:ea typeface="+mn-ea"/>
          <a:cs typeface="+mn-cs"/>
        </a:defRPr>
      </a:lvl5pPr>
      <a:lvl6pPr marL="1501433" algn="l" defTabSz="600573" rtl="0" eaLnBrk="1" latinLnBrk="0" hangingPunct="1">
        <a:defRPr sz="1182" kern="1200">
          <a:solidFill>
            <a:schemeClr val="tx1"/>
          </a:solidFill>
          <a:latin typeface="+mn-lt"/>
          <a:ea typeface="+mn-ea"/>
          <a:cs typeface="+mn-cs"/>
        </a:defRPr>
      </a:lvl6pPr>
      <a:lvl7pPr marL="1801720" algn="l" defTabSz="600573" rtl="0" eaLnBrk="1" latinLnBrk="0" hangingPunct="1">
        <a:defRPr sz="1182" kern="1200">
          <a:solidFill>
            <a:schemeClr val="tx1"/>
          </a:solidFill>
          <a:latin typeface="+mn-lt"/>
          <a:ea typeface="+mn-ea"/>
          <a:cs typeface="+mn-cs"/>
        </a:defRPr>
      </a:lvl7pPr>
      <a:lvl8pPr marL="2102007" algn="l" defTabSz="600573" rtl="0" eaLnBrk="1" latinLnBrk="0" hangingPunct="1">
        <a:defRPr sz="1182" kern="1200">
          <a:solidFill>
            <a:schemeClr val="tx1"/>
          </a:solidFill>
          <a:latin typeface="+mn-lt"/>
          <a:ea typeface="+mn-ea"/>
          <a:cs typeface="+mn-cs"/>
        </a:defRPr>
      </a:lvl8pPr>
      <a:lvl9pPr marL="2402293" algn="l" defTabSz="600573" rtl="0" eaLnBrk="1" latinLnBrk="0" hangingPunct="1">
        <a:defRPr sz="11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9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8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69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7685902" y="3649364"/>
            <a:ext cx="4135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Century Gothic" charset="0"/>
                <a:ea typeface="Century Gothic" charset="0"/>
                <a:cs typeface="Century Gothic" charset="0"/>
              </a:rPr>
              <a:t>Clipart by Creating4 </a:t>
            </a:r>
            <a:r>
              <a:rPr lang="en-US" sz="1050" smtClean="0">
                <a:latin typeface="Century Gothic" charset="0"/>
                <a:ea typeface="Century Gothic" charset="0"/>
                <a:cs typeface="Century Gothic" charset="0"/>
              </a:rPr>
              <a:t>the Classroom</a:t>
            </a:r>
            <a:endParaRPr lang="en-US" sz="105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5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8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69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9130" y="2207998"/>
            <a:ext cx="459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 can volunteer: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285" y="182880"/>
            <a:ext cx="4754880" cy="7406640"/>
          </a:xfrm>
          <a:prstGeom prst="rect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1"/>
          </a:p>
        </p:txBody>
      </p:sp>
      <p:sp>
        <p:nvSpPr>
          <p:cNvPr id="9" name="TextBox 8"/>
          <p:cNvSpPr txBox="1"/>
          <p:nvPr/>
        </p:nvSpPr>
        <p:spPr>
          <a:xfrm>
            <a:off x="228751" y="1352520"/>
            <a:ext cx="4594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charset="0"/>
                <a:ea typeface="Arial" charset="0"/>
                <a:cs typeface="Arial" charset="0"/>
              </a:rPr>
              <a:t>Dear Parents,</a:t>
            </a:r>
          </a:p>
          <a:p>
            <a:endParaRPr lang="en-US" sz="17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700" dirty="0" smtClean="0">
                <a:latin typeface="Arial" charset="0"/>
                <a:ea typeface="Arial" charset="0"/>
                <a:cs typeface="Arial" charset="0"/>
              </a:rPr>
              <a:t>EDITABLE COPY </a:t>
            </a:r>
            <a:r>
              <a:rPr lang="mr-IN" sz="17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7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n-US" sz="17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700" dirty="0" smtClean="0">
                <a:latin typeface="Arial" charset="0"/>
                <a:ea typeface="Arial" charset="0"/>
                <a:cs typeface="Arial" charset="0"/>
              </a:rPr>
              <a:t>TYPE YOUR PARENT LETTER HERE. YOU CAN ALSO EDIT OR DELETE ANY OF THE TEXT BOXES AND LINES ON THE PARENT FORM.</a:t>
            </a:r>
            <a:endParaRPr lang="en-US" sz="17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1658" y="732995"/>
            <a:ext cx="459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Volunteer’s Name: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1658" y="1108835"/>
            <a:ext cx="459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Student’s Name: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1658" y="1484675"/>
            <a:ext cx="2967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Phone Number: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9130" y="2567603"/>
            <a:ext cx="459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 am available: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1658" y="1860515"/>
            <a:ext cx="459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E-mail: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76028" y="6602595"/>
            <a:ext cx="416796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76028" y="6868413"/>
            <a:ext cx="416796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22758" y="989277"/>
            <a:ext cx="2743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94243" y="2562086"/>
            <a:ext cx="318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M     T    W     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     F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2808" y="2176067"/>
            <a:ext cx="34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eekly   monthly   quarterly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894742" y="1356893"/>
            <a:ext cx="287121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94158" y="1724509"/>
            <a:ext cx="2971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16918" y="2092126"/>
            <a:ext cx="37490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94243" y="2881277"/>
            <a:ext cx="318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AM or PM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285" y="3215182"/>
            <a:ext cx="4594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Please let me know how you’d like to help: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73" y="5986872"/>
            <a:ext cx="2216710" cy="158442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86742" y="3517272"/>
            <a:ext cx="4677345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 can help by coming in to read to the class.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 can come in weekly to help with centers.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endParaRPr lang="en-US" sz="10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 can work with individual students.</a:t>
            </a:r>
          </a:p>
          <a:p>
            <a:pPr marL="285750" indent="-285750">
              <a:buFont typeface="Wingdings" charset="2"/>
              <a:buChar char="q"/>
            </a:pPr>
            <a:endParaRPr lang="en-US" sz="10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 can help “behind the scenes” with sharpening pencils, making copies, cutting, filing, etc.</a:t>
            </a:r>
          </a:p>
          <a:p>
            <a:pPr marL="285750" indent="-285750">
              <a:buFont typeface="Wingdings" charset="2"/>
              <a:buChar char="q"/>
            </a:pPr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 can help with parties or events.</a:t>
            </a:r>
          </a:p>
          <a:p>
            <a:pPr marL="285750" indent="-285750">
              <a:buFont typeface="Wingdings" charset="2"/>
              <a:buChar char="q"/>
            </a:pPr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 can help at home with cutting, stapling, etc.</a:t>
            </a:r>
          </a:p>
          <a:p>
            <a:pPr marL="285750" indent="-285750">
              <a:buFont typeface="Wingdings" charset="2"/>
              <a:buChar char="q"/>
            </a:pPr>
            <a:endParaRPr lang="en-US" sz="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Other - If you have a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special hobby or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talent, let me know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!</a:t>
            </a:r>
          </a:p>
          <a:p>
            <a:pPr marL="285750" indent="-285750">
              <a:buFont typeface="Wingdings" charset="2"/>
              <a:buChar char="q"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endParaRPr lang="en-US" sz="105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 am unable to volunteer but can help by donating items in when needed.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3880" y="7081598"/>
            <a:ext cx="1738160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" smtClean="0">
                <a:latin typeface="Century Gothic" charset="0"/>
                <a:ea typeface="Century Gothic" charset="0"/>
                <a:cs typeface="Century Gothic" charset="0"/>
              </a:rPr>
              <a:t>Creating4TheClassroom</a:t>
            </a:r>
            <a:endParaRPr lang="en-US" sz="3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69537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94099"/>
              </p:ext>
            </p:extLst>
          </p:nvPr>
        </p:nvGraphicFramePr>
        <p:xfrm>
          <a:off x="372762" y="1420339"/>
          <a:ext cx="9312876" cy="59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146"/>
                <a:gridCol w="1552146"/>
                <a:gridCol w="1552146"/>
                <a:gridCol w="1552146"/>
                <a:gridCol w="1552146"/>
                <a:gridCol w="1552146"/>
              </a:tblGrid>
              <a:tr h="517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5205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dirty="0" smtClean="0"/>
                        <a:t>Add your notes here,</a:t>
                      </a:r>
                      <a:r>
                        <a:rPr lang="en-US" baseline="0" dirty="0" smtClean="0"/>
                        <a:t> if needed. Or delete text and the column will print empty.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520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520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16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5205">
                <a:tc>
                  <a:txBody>
                    <a:bodyPr/>
                    <a:lstStyle/>
                    <a:p>
                      <a:pPr algn="r"/>
                      <a:r>
                        <a:rPr lang="en-US" smtClean="0"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22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5205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26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28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29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20064" y="823784"/>
            <a:ext cx="331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Add the month here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005914"/>
            <a:ext cx="156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Use textboxes to write in volunteer names. 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0270" y="2005914"/>
            <a:ext cx="153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print a blank calendar and write in volunteer names.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476" y="3171568"/>
            <a:ext cx="153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Duplicate text boxes to fill in </a:t>
            </a:r>
            <a:r>
              <a:rPr lang="en-US" sz="1200" smtClean="0">
                <a:latin typeface="Arial" charset="0"/>
                <a:ea typeface="Arial" charset="0"/>
                <a:cs typeface="Arial" charset="0"/>
              </a:rPr>
              <a:t>the calendar.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09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0F7B21D-F153-5E4B-898B-15049422E8B0}" vid="{E64644BB-43DB-CB45-89E6-BC925494E3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Portrait 8.5x11</Template>
  <TotalTime>228</TotalTime>
  <Words>248</Words>
  <Application>Microsoft Macintosh PowerPoint</Application>
  <PresentationFormat>Custom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Century Gothic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Printable Princess</dc:creator>
  <cp:lastModifiedBy>The Printable Princess</cp:lastModifiedBy>
  <cp:revision>136</cp:revision>
  <cp:lastPrinted>2019-08-01T22:05:18Z</cp:lastPrinted>
  <dcterms:created xsi:type="dcterms:W3CDTF">2019-07-30T22:40:54Z</dcterms:created>
  <dcterms:modified xsi:type="dcterms:W3CDTF">2019-08-01T22:52:41Z</dcterms:modified>
</cp:coreProperties>
</file>